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57" r:id="rId5"/>
    <p:sldId id="260" r:id="rId6"/>
    <p:sldId id="261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0E19-3D1F-4449-8604-0FD42A68C117}" type="datetimeFigureOut">
              <a:rPr lang="lt-LT" smtClean="0"/>
              <a:t>2017.02.08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F241-B56B-4D3B-A39C-BE82DC64A4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391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98FA-601B-4A11-B0DE-DA56F105D792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4E10-796B-4ADE-B1A2-14E967AB7CC7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738B-6898-4A7A-BF80-80789EE4EE08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6213-7C84-4730-A30E-270E5EFD0BA1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46E-A2DF-4535-8720-DDFC2B90ACF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54DB-60BD-4495-87A1-E4F49E550525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77B8-2029-413E-A80A-24002014DB8B}" type="datetime1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7F9B-8993-4679-9043-02C74F1A39F4}" type="datetime1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954-A504-46CF-91C4-0B79807940DE}" type="datetime1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D1E-8CCD-4E63-8B85-96D97D4CAD1F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E6B7-B940-4791-9609-8B6D478F85D2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07DE-2C87-40F9-AD3F-B74354E4254E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Jelena Valiuliene, Collège de Jonas Basanavicius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Le cirque 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que vous voyez</a:t>
            </a:r>
            <a:r>
              <a:rPr lang="lt-LT" dirty="0" smtClean="0"/>
              <a:t>? Comment les s</a:t>
            </a:r>
            <a:r>
              <a:rPr lang="fr-FR" dirty="0" smtClean="0"/>
              <a:t>appellent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8" name="Turinio vietos rezervavimo ženklas 7" descr="Vaizdo rezultatas pagal užklausą „jongleur“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162669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Vaizdo rezultatas pagal užklausą „chapiteau cirque“"/>
          <p:cNvPicPr/>
          <p:nvPr/>
        </p:nvPicPr>
        <p:blipFill>
          <a:blip r:embed="rId3" cstate="print"/>
          <a:srcRect b="12571"/>
          <a:stretch>
            <a:fillRect/>
          </a:stretch>
        </p:blipFill>
        <p:spPr bwMode="auto">
          <a:xfrm>
            <a:off x="914400" y="3886200"/>
            <a:ext cx="363886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Vaizdo rezultatas pagal užklausą „dompteur“"/>
          <p:cNvPicPr/>
          <p:nvPr/>
        </p:nvPicPr>
        <p:blipFill>
          <a:blip r:embed="rId4" cstate="print"/>
          <a:srcRect t="14833" b="17000"/>
          <a:stretch>
            <a:fillRect/>
          </a:stretch>
        </p:blipFill>
        <p:spPr bwMode="auto">
          <a:xfrm>
            <a:off x="4800600" y="1371601"/>
            <a:ext cx="31338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Vaizdo rezultatas pagal užklausą „magicien“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33800"/>
            <a:ext cx="1819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que vous voyez</a:t>
            </a:r>
            <a:r>
              <a:rPr lang="lt-LT" dirty="0" smtClean="0"/>
              <a:t>? </a:t>
            </a:r>
            <a:r>
              <a:rPr lang="lt-LT" dirty="0" err="1" smtClean="0"/>
              <a:t>Comment</a:t>
            </a:r>
            <a:r>
              <a:rPr lang="lt-LT" dirty="0" smtClean="0"/>
              <a:t> ils s’</a:t>
            </a:r>
            <a:r>
              <a:rPr lang="fr-FR" dirty="0" smtClean="0"/>
              <a:t>appellent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8" name="Turinio vietos rezervavimo ženklas 7" descr="Vaizdo rezultatas pagal užklausą „jongleur“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162669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Vaizdo rezultatas pagal užklausą „chapiteau cirque“"/>
          <p:cNvPicPr/>
          <p:nvPr/>
        </p:nvPicPr>
        <p:blipFill>
          <a:blip r:embed="rId3" cstate="print"/>
          <a:srcRect b="12571"/>
          <a:stretch>
            <a:fillRect/>
          </a:stretch>
        </p:blipFill>
        <p:spPr bwMode="auto">
          <a:xfrm>
            <a:off x="914400" y="3886200"/>
            <a:ext cx="363886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Vaizdo rezultatas pagal užklausą „dompteur“"/>
          <p:cNvPicPr/>
          <p:nvPr/>
        </p:nvPicPr>
        <p:blipFill>
          <a:blip r:embed="rId4" cstate="print"/>
          <a:srcRect t="14833" b="17000"/>
          <a:stretch>
            <a:fillRect/>
          </a:stretch>
        </p:blipFill>
        <p:spPr bwMode="auto">
          <a:xfrm>
            <a:off x="4800600" y="1371601"/>
            <a:ext cx="31338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Vaizdo rezultatas pagal užklausą „magicien“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33800"/>
            <a:ext cx="1819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320040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jongleur</a:t>
            </a:r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352800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dompteur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6172200"/>
            <a:ext cx="13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chapiteau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8674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magicien</a:t>
            </a:r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est la musique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834107" cy="3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828800"/>
            <a:ext cx="17572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Élevé </a:t>
            </a:r>
          </a:p>
          <a:p>
            <a:r>
              <a:rPr lang="fr-FR" dirty="0" smtClean="0"/>
              <a:t>Calme </a:t>
            </a:r>
          </a:p>
          <a:p>
            <a:r>
              <a:rPr lang="fr-FR" dirty="0" smtClean="0"/>
              <a:t>Vite </a:t>
            </a:r>
          </a:p>
          <a:p>
            <a:r>
              <a:rPr lang="fr-FR" dirty="0" smtClean="0"/>
              <a:t>Tranquille </a:t>
            </a:r>
          </a:p>
          <a:p>
            <a:r>
              <a:rPr lang="fr-FR" dirty="0" smtClean="0"/>
              <a:t>Lente </a:t>
            </a:r>
          </a:p>
          <a:p>
            <a:r>
              <a:rPr lang="fr-FR" dirty="0" smtClean="0"/>
              <a:t>Musique de rêve</a:t>
            </a:r>
          </a:p>
          <a:p>
            <a:r>
              <a:rPr lang="fr-FR" dirty="0" smtClean="0"/>
              <a:t> </a:t>
            </a:r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Qu‘est-ce que vous entendez?</a:t>
            </a:r>
            <a:br>
              <a:rPr lang="lt-LT" dirty="0" smtClean="0"/>
            </a:br>
            <a:r>
              <a:rPr lang="lt-LT" dirty="0" smtClean="0"/>
              <a:t>Comment les instruments s‘appellent?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597697" cy="23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1399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59141"/>
            <a:ext cx="28416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595760"/>
            <a:ext cx="23526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84492"/>
            <a:ext cx="232886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706562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>Comment </a:t>
            </a:r>
            <a:r>
              <a:rPr lang="de-DE" dirty="0" err="1" smtClean="0"/>
              <a:t>est</a:t>
            </a:r>
            <a:r>
              <a:rPr lang="de-DE" dirty="0" smtClean="0"/>
              <a:t> la </a:t>
            </a:r>
            <a:r>
              <a:rPr lang="de-DE" dirty="0" err="1" smtClean="0"/>
              <a:t>musique</a:t>
            </a:r>
            <a:r>
              <a:rPr lang="de-DE" dirty="0" smtClean="0"/>
              <a:t> des </a:t>
            </a:r>
            <a:r>
              <a:rPr lang="de-DE" dirty="0" err="1" smtClean="0"/>
              <a:t>artistes</a:t>
            </a:r>
            <a:r>
              <a:rPr lang="de-DE" dirty="0" smtClean="0"/>
              <a:t> d</a:t>
            </a:r>
            <a:r>
              <a:rPr lang="lt-LT" dirty="0" smtClean="0"/>
              <a:t>u</a:t>
            </a:r>
            <a:r>
              <a:rPr lang="de-DE" dirty="0" smtClean="0"/>
              <a:t> </a:t>
            </a:r>
            <a:r>
              <a:rPr lang="de-DE" dirty="0" err="1" smtClean="0"/>
              <a:t>cirque</a:t>
            </a:r>
            <a:r>
              <a:rPr lang="de-DE" dirty="0" smtClean="0"/>
              <a:t>: </a:t>
            </a:r>
            <a:r>
              <a:rPr lang="de-DE" dirty="0" err="1" smtClean="0"/>
              <a:t>lions</a:t>
            </a:r>
            <a:r>
              <a:rPr lang="de-DE" dirty="0" smtClean="0"/>
              <a:t>, </a:t>
            </a:r>
            <a:r>
              <a:rPr lang="de-DE" dirty="0" err="1" smtClean="0"/>
              <a:t>éléphants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de-DE" dirty="0" smtClean="0"/>
              <a:t> 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err="1" smtClean="0"/>
              <a:t>vite</a:t>
            </a:r>
            <a:r>
              <a:rPr lang="lt-LT" dirty="0" smtClean="0"/>
              <a:t> </a:t>
            </a:r>
          </a:p>
          <a:p>
            <a:r>
              <a:rPr lang="fr-FR" dirty="0" smtClean="0"/>
              <a:t>élevé</a:t>
            </a:r>
            <a:endParaRPr lang="lt-LT" dirty="0" smtClean="0"/>
          </a:p>
          <a:p>
            <a:r>
              <a:rPr lang="lt-LT" dirty="0" smtClean="0"/>
              <a:t>joyeuse </a:t>
            </a:r>
            <a:endParaRPr lang="lt-LT" dirty="0" smtClean="0"/>
          </a:p>
          <a:p>
            <a:r>
              <a:rPr lang="lt-LT" dirty="0" smtClean="0"/>
              <a:t>lente </a:t>
            </a:r>
            <a:endParaRPr lang="fr-FR" dirty="0" smtClean="0"/>
          </a:p>
          <a:p>
            <a:r>
              <a:rPr lang="lt-LT" smtClean="0"/>
              <a:t>solennelle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Le carnaval des animaux </a:t>
            </a:r>
            <a:br>
              <a:rPr lang="fr-FR" sz="3600" dirty="0" smtClean="0"/>
            </a:br>
            <a:r>
              <a:rPr lang="fr-FR" sz="3600" dirty="0" smtClean="0"/>
              <a:t>Suite musicale pour orchestre de Camille Saint-Saëns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composa Le Carnaval des animaux en 1886, au cours de ses vacances dans un petit village </a:t>
            </a:r>
          </a:p>
          <a:p>
            <a:endParaRPr lang="fr-FR" dirty="0" smtClean="0"/>
          </a:p>
          <a:p>
            <a:r>
              <a:rPr lang="lt-LT" dirty="0" smtClean="0"/>
              <a:t>2 </a:t>
            </a:r>
            <a:r>
              <a:rPr lang="lt-LT" dirty="0" err="1" smtClean="0"/>
              <a:t>pianos</a:t>
            </a:r>
            <a:r>
              <a:rPr lang="lt-LT" dirty="0" smtClean="0"/>
              <a:t>, 2 </a:t>
            </a:r>
            <a:r>
              <a:rPr lang="lt-LT" dirty="0" err="1" smtClean="0"/>
              <a:t>violons</a:t>
            </a:r>
            <a:r>
              <a:rPr lang="lt-LT" dirty="0" smtClean="0"/>
              <a:t>, 1 alto, 1 </a:t>
            </a:r>
            <a:r>
              <a:rPr lang="lt-LT" dirty="0" err="1" smtClean="0"/>
              <a:t>violoncelle</a:t>
            </a:r>
            <a:r>
              <a:rPr lang="lt-LT" dirty="0" smtClean="0"/>
              <a:t>, 1 </a:t>
            </a:r>
            <a:r>
              <a:rPr lang="lt-LT" dirty="0" err="1" smtClean="0"/>
              <a:t>contrebasse</a:t>
            </a:r>
            <a:r>
              <a:rPr lang="lt-LT" dirty="0" smtClean="0"/>
              <a:t>, 1 </a:t>
            </a:r>
            <a:r>
              <a:rPr lang="lt-LT" dirty="0" err="1" smtClean="0"/>
              <a:t>flûte</a:t>
            </a:r>
            <a:r>
              <a:rPr lang="lt-LT" dirty="0" smtClean="0"/>
              <a:t>, 1 </a:t>
            </a:r>
            <a:r>
              <a:rPr lang="lt-LT" dirty="0" err="1" smtClean="0"/>
              <a:t>clarinette</a:t>
            </a:r>
            <a:r>
              <a:rPr lang="lt-LT" dirty="0" smtClean="0"/>
              <a:t>, 1 </a:t>
            </a:r>
            <a:r>
              <a:rPr lang="lt-LT" dirty="0" err="1" smtClean="0"/>
              <a:t>harmonica</a:t>
            </a:r>
            <a:r>
              <a:rPr lang="lt-LT" dirty="0" smtClean="0"/>
              <a:t> et 1 </a:t>
            </a:r>
            <a:r>
              <a:rPr lang="lt-LT" dirty="0" err="1" smtClean="0"/>
              <a:t>xylophone</a:t>
            </a:r>
            <a:endParaRPr lang="fr-FR" dirty="0" smtClean="0"/>
          </a:p>
          <a:p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Mélodie est …..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Stricte </a:t>
            </a:r>
          </a:p>
          <a:p>
            <a:r>
              <a:rPr lang="fr-FR" dirty="0" smtClean="0"/>
              <a:t>Majestueuse </a:t>
            </a:r>
          </a:p>
          <a:p>
            <a:r>
              <a:rPr lang="fr-FR" dirty="0" smtClean="0"/>
              <a:t>Aigue </a:t>
            </a:r>
          </a:p>
          <a:p>
            <a:r>
              <a:rPr lang="fr-FR" dirty="0" smtClean="0"/>
              <a:t>Comique </a:t>
            </a:r>
          </a:p>
          <a:p>
            <a:r>
              <a:rPr lang="fr-FR" dirty="0" smtClean="0"/>
              <a:t>Grave </a:t>
            </a:r>
          </a:p>
          <a:p>
            <a:r>
              <a:rPr lang="fr-FR" dirty="0" smtClean="0"/>
              <a:t>Lyrique 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</a:t>
            </a:r>
            <a:r>
              <a:rPr lang="fr-FR" dirty="0" smtClean="0"/>
              <a:t>e sais</a:t>
            </a:r>
            <a:endParaRPr lang="lt-LT" dirty="0" smtClean="0"/>
          </a:p>
          <a:p>
            <a:endParaRPr lang="lt-LT" dirty="0"/>
          </a:p>
          <a:p>
            <a:r>
              <a:rPr lang="fr-FR" dirty="0" smtClean="0"/>
              <a:t>Ça m’intéresse beaucoup</a:t>
            </a:r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Jelena Valiuliene, Collège de Jonas Basanavicius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EAEBDE"/>
      </a:lt1>
      <a:dk2>
        <a:srgbClr val="7F7F7F"/>
      </a:dk2>
      <a:lt2>
        <a:srgbClr val="EAEBDE"/>
      </a:lt2>
      <a:accent1>
        <a:srgbClr val="0000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7C1A1A"/>
      </a:hlink>
      <a:folHlink>
        <a:srgbClr val="7C1A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800</TotalTime>
  <Words>192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 cirque </vt:lpstr>
      <vt:lpstr>Qu’est-ce que vous voyez? Comment les sappellent?</vt:lpstr>
      <vt:lpstr>Qu’est-ce que vous voyez? Comment ils s’appellent?</vt:lpstr>
      <vt:lpstr>Comment est la musique?</vt:lpstr>
      <vt:lpstr>Qu‘est-ce que vous entendez? Comment les instruments s‘appellent?</vt:lpstr>
      <vt:lpstr>Comment est la musique des artistes du cirque: lions, éléphants   </vt:lpstr>
      <vt:lpstr>Le carnaval des animaux  Suite musicale pour orchestre de Camille Saint-Saëns</vt:lpstr>
      <vt:lpstr>Mélodie est …..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Cirkas</dc:title>
  <dc:creator>skirmantas</dc:creator>
  <cp:lastModifiedBy>skirmantas</cp:lastModifiedBy>
  <cp:revision>33</cp:revision>
  <dcterms:created xsi:type="dcterms:W3CDTF">2006-08-16T00:00:00Z</dcterms:created>
  <dcterms:modified xsi:type="dcterms:W3CDTF">2017-02-08T20:34:08Z</dcterms:modified>
</cp:coreProperties>
</file>